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78717C08-749D-446F-8BC8-15DBC84972F3}">
  <a:tblStyle styleId="{78717C08-749D-446F-8BC8-15DBC84972F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762000" y="225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{78717C08-749D-446F-8BC8-15DBC84972F3}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222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MONDAY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TUESDAY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WEDNESDAY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THURSDAY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8:00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9:00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98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10:00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11:00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111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12:00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89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13:00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14:00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107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15:00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16:00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17:00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18:00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131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19:00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  <a:tr h="144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a" sz="1000">
                          <a:solidFill>
                            <a:srgbClr val="434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20:00</a:t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34343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5" name="Google Shape;55;p13"/>
          <p:cNvSpPr/>
          <p:nvPr/>
        </p:nvSpPr>
        <p:spPr>
          <a:xfrm>
            <a:off x="2478700" y="663925"/>
            <a:ext cx="1182900" cy="5010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 sz="1200">
                <a:solidFill>
                  <a:schemeClr val="accent2"/>
                </a:solidFill>
              </a:rPr>
              <a:t>Presentation &amp;</a:t>
            </a:r>
            <a:endParaRPr sz="1200"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 sz="1200">
                <a:solidFill>
                  <a:schemeClr val="accent2"/>
                </a:solidFill>
              </a:rPr>
              <a:t>Ice Breakers</a:t>
            </a:r>
            <a:endParaRPr sz="1200">
              <a:solidFill>
                <a:schemeClr val="accent2"/>
              </a:solidFill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2478700" y="1337675"/>
            <a:ext cx="1182900" cy="4389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 sz="1200">
                <a:solidFill>
                  <a:schemeClr val="accent2"/>
                </a:solidFill>
              </a:rPr>
              <a:t>Talk about</a:t>
            </a:r>
            <a:endParaRPr sz="1200">
              <a:solidFill>
                <a:schemeClr val="accent2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5404625" y="628100"/>
            <a:ext cx="1283400" cy="3128700"/>
          </a:xfrm>
          <a:prstGeom prst="rect">
            <a:avLst/>
          </a:prstGeom>
          <a:solidFill>
            <a:srgbClr val="F6B26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 sz="1200">
                <a:solidFill>
                  <a:schemeClr val="accent2"/>
                </a:solidFill>
              </a:rPr>
              <a:t>Excursion to Montserrat</a:t>
            </a:r>
            <a:endParaRPr sz="1200">
              <a:solidFill>
                <a:schemeClr val="accent2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930300" y="764550"/>
            <a:ext cx="1283400" cy="1136700"/>
          </a:xfrm>
          <a:prstGeom prst="rect">
            <a:avLst/>
          </a:prstGeom>
          <a:solidFill>
            <a:srgbClr val="F6B26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 sz="1200">
                <a:solidFill>
                  <a:schemeClr val="accent2"/>
                </a:solidFill>
              </a:rPr>
              <a:t>Excursion to la Sagrada Familia</a:t>
            </a:r>
            <a:endParaRPr sz="1200">
              <a:solidFill>
                <a:schemeClr val="accent2"/>
              </a:solidFill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3994900" y="2122200"/>
            <a:ext cx="1283400" cy="1455300"/>
          </a:xfrm>
          <a:prstGeom prst="rect">
            <a:avLst/>
          </a:prstGeom>
          <a:solidFill>
            <a:srgbClr val="F6B26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 sz="1200">
                <a:solidFill>
                  <a:schemeClr val="accent2"/>
                </a:solidFill>
              </a:rPr>
              <a:t>Excursion to the Gothic Quarter</a:t>
            </a:r>
            <a:endParaRPr sz="1200">
              <a:solidFill>
                <a:schemeClr val="accent2"/>
              </a:solidFill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3930300" y="4013975"/>
            <a:ext cx="1182900" cy="501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 sz="1200">
                <a:solidFill>
                  <a:schemeClr val="accent2"/>
                </a:solidFill>
              </a:rPr>
              <a:t>Meeting in</a:t>
            </a:r>
            <a:endParaRPr sz="1200">
              <a:solidFill>
                <a:schemeClr val="accent2"/>
              </a:solidFill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478700" y="4642500"/>
            <a:ext cx="1182900" cy="438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 sz="1200">
                <a:solidFill>
                  <a:schemeClr val="accent2"/>
                </a:solidFill>
              </a:rPr>
              <a:t>Dinner at</a:t>
            </a:r>
            <a:endParaRPr sz="1200">
              <a:solidFill>
                <a:schemeClr val="accent2"/>
              </a:solidFill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2478700" y="2337225"/>
            <a:ext cx="1182900" cy="7860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 sz="1200">
                <a:solidFill>
                  <a:schemeClr val="accent2"/>
                </a:solidFill>
              </a:rPr>
              <a:t>Lunch break</a:t>
            </a:r>
            <a:endParaRPr sz="1200">
              <a:solidFill>
                <a:schemeClr val="accent2"/>
              </a:solidFill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7034500" y="4013975"/>
            <a:ext cx="1182900" cy="501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 sz="1200">
                <a:solidFill>
                  <a:schemeClr val="accent2"/>
                </a:solidFill>
              </a:rPr>
              <a:t>Walking by the beach</a:t>
            </a:r>
            <a:endParaRPr sz="1200">
              <a:solidFill>
                <a:schemeClr val="accent2"/>
              </a:solidFill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7034500" y="1007403"/>
            <a:ext cx="1182900" cy="11367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 sz="1200">
                <a:solidFill>
                  <a:schemeClr val="accent2"/>
                </a:solidFill>
              </a:rPr>
              <a:t>Creating the final product</a:t>
            </a:r>
            <a:endParaRPr sz="1200">
              <a:solidFill>
                <a:schemeClr val="accent2"/>
              </a:solidFill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7034500" y="2337225"/>
            <a:ext cx="1182900" cy="7860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 sz="1200">
                <a:solidFill>
                  <a:schemeClr val="accent2"/>
                </a:solidFill>
              </a:rPr>
              <a:t>Lunch break</a:t>
            </a:r>
            <a:endParaRPr sz="1200">
              <a:solidFill>
                <a:schemeClr val="accent2"/>
              </a:solidFill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7034500" y="3316350"/>
            <a:ext cx="1182900" cy="50100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 sz="1200">
                <a:solidFill>
                  <a:schemeClr val="accent2"/>
                </a:solidFill>
              </a:rPr>
              <a:t>Final product presentations</a:t>
            </a:r>
            <a:endParaRPr sz="12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