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8717C08-749D-446F-8BC8-15DBC84972F3}">
  <a:tblStyle styleId="{78717C08-749D-446F-8BC8-15DBC84972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762000" y="22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{78717C08-749D-446F-8BC8-15DBC84972F3}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222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MONDAY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TUESDAY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WEDNESDAY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THURSDAY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98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11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8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07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31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4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000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20:00</a:t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5" name="Google Shape;55;p13"/>
          <p:cNvSpPr/>
          <p:nvPr/>
        </p:nvSpPr>
        <p:spPr>
          <a:xfrm>
            <a:off x="2478700" y="663925"/>
            <a:ext cx="1182900" cy="5010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Presentation &amp;</a:t>
            </a:r>
            <a:endParaRPr sz="12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Ice Breakers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478700" y="1337675"/>
            <a:ext cx="1182900" cy="4389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Talk about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404625" y="628100"/>
            <a:ext cx="1283400" cy="31287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Excursion to Montserrat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930300" y="764550"/>
            <a:ext cx="1283400" cy="11367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Excursion to la Sagrada Familia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994900" y="2122200"/>
            <a:ext cx="1283400" cy="14553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Excursion to the Gothic Quarter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930300" y="4013975"/>
            <a:ext cx="1182900" cy="501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Meeting in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478700" y="4642500"/>
            <a:ext cx="1182900" cy="438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Dinner at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2478700" y="2337225"/>
            <a:ext cx="1182900" cy="7860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Lunch break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7034500" y="4013975"/>
            <a:ext cx="1182900" cy="501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Walking by the beach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7034500" y="1007403"/>
            <a:ext cx="1182900" cy="11367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Creating the final product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7034500" y="2337225"/>
            <a:ext cx="1182900" cy="7860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Lunch break</a:t>
            </a:r>
            <a:endParaRPr sz="1200">
              <a:solidFill>
                <a:schemeClr val="accent2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7034500" y="3316350"/>
            <a:ext cx="1182900" cy="5010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>
                <a:solidFill>
                  <a:schemeClr val="accent2"/>
                </a:solidFill>
              </a:rPr>
              <a:t>Final product presentations</a:t>
            </a:r>
            <a:endParaRPr sz="1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